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43"/>
  </p:notesMasterIdLst>
  <p:sldIdLst>
    <p:sldId id="539" r:id="rId3"/>
    <p:sldId id="260" r:id="rId4"/>
    <p:sldId id="319" r:id="rId5"/>
    <p:sldId id="280" r:id="rId6"/>
    <p:sldId id="281" r:id="rId7"/>
    <p:sldId id="282" r:id="rId8"/>
    <p:sldId id="283" r:id="rId9"/>
    <p:sldId id="316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26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3C8053-C215-4F1B-B034-F2CEC3A12651}" type="datetimeFigureOut">
              <a:rPr lang="en-IN" smtClean="0"/>
              <a:t>11-11-2024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86552-9209-4EF2-8CFF-E55CDE485F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841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Google Shape;81;p1:notes">
            <a:extLst>
              <a:ext uri="{FF2B5EF4-FFF2-40B4-BE49-F238E27FC236}">
                <a16:creationId xmlns:a16="http://schemas.microsoft.com/office/drawing/2014/main" id="{6239290D-3E94-FAD0-7910-CDA7DFA9C4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6387" name="Google Shape;82;p1:notes">
            <a:extLst>
              <a:ext uri="{FF2B5EF4-FFF2-40B4-BE49-F238E27FC236}">
                <a16:creationId xmlns:a16="http://schemas.microsoft.com/office/drawing/2014/main" id="{1D7A565E-33A6-6574-9D57-CFC2299100B1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6096000 w 120000"/>
              <a:gd name="T3" fmla="*/ 0 h 120000"/>
              <a:gd name="T4" fmla="*/ 6096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3907A-1C36-3163-8823-398418319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78931A-C565-4B1C-A936-B5CA39C7CD04}" type="datetimeFigureOut">
              <a:rPr lang="en-US"/>
              <a:pPr>
                <a:defRPr/>
              </a:pPr>
              <a:t>11/11/2024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5672E-874D-F919-479C-F31C3BA8D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98ECE-D04C-C905-0358-5B5D39EB6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6BF32D-9D31-4CD0-8B17-4D91DA246A6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226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D64DB-4A11-4A09-0DCC-22DCD5F44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0980CB-B09E-44F2-B85A-CC28BFF3936C}" type="datetimeFigureOut">
              <a:rPr lang="en-US"/>
              <a:pPr>
                <a:defRPr/>
              </a:pPr>
              <a:t>11/11/2024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2C25F-F2EA-6F3C-AA22-17672639A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07625-2F75-2E9C-173F-813E0BCA7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EB05AD-D529-4C46-BA41-798F8AAE7F0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860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307AB-A758-7ACF-1EF5-39524460A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04204F-497E-4357-BC10-5017874068A6}" type="datetimeFigureOut">
              <a:rPr lang="en-US"/>
              <a:pPr>
                <a:defRPr/>
              </a:pPr>
              <a:t>11/11/2024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3595D-F878-D090-2021-A9C3B17B1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37D67-0477-0305-7A3A-F51005303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B7426-2160-4114-9A12-2143FC7026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7399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963084" y="4406902"/>
            <a:ext cx="10363200" cy="1362076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  <a:defRPr sz="42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marL="457200" lvl="0" indent="-228600" algn="l">
              <a:spcBef>
                <a:spcPts val="432"/>
              </a:spcBef>
              <a:spcAft>
                <a:spcPts val="0"/>
              </a:spcAft>
              <a:buClr>
                <a:srgbClr val="888888"/>
              </a:buClr>
              <a:buSzPts val="2160"/>
              <a:buNone/>
              <a:defRPr sz="216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84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92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36"/>
              </a:spcBef>
              <a:spcAft>
                <a:spcPts val="0"/>
              </a:spcAft>
              <a:buClr>
                <a:srgbClr val="888888"/>
              </a:buClr>
              <a:buSzPts val="1680"/>
              <a:buNone/>
              <a:defRPr sz="1679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8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8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8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8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8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8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" name="Google Shape;26;p7">
            <a:extLst>
              <a:ext uri="{FF2B5EF4-FFF2-40B4-BE49-F238E27FC236}">
                <a16:creationId xmlns:a16="http://schemas.microsoft.com/office/drawing/2014/main" id="{9EEDF353-4C94-1A51-9B4E-266144ABD1CB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27;p7">
            <a:extLst>
              <a:ext uri="{FF2B5EF4-FFF2-40B4-BE49-F238E27FC236}">
                <a16:creationId xmlns:a16="http://schemas.microsoft.com/office/drawing/2014/main" id="{F972E414-C475-FD52-1DCC-A4C153BCD37D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28;p7">
            <a:extLst>
              <a:ext uri="{FF2B5EF4-FFF2-40B4-BE49-F238E27FC236}">
                <a16:creationId xmlns:a16="http://schemas.microsoft.com/office/drawing/2014/main" id="{3B75AAB7-8282-D53A-6274-FFF4F87D311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AAD0773F-BC41-4673-8580-9B75BA127ADF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25945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4191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1pPr>
            <a:lvl2pPr marL="914400" lvl="1" indent="-388619" algn="l">
              <a:spcBef>
                <a:spcPts val="504"/>
              </a:spcBef>
              <a:spcAft>
                <a:spcPts val="0"/>
              </a:spcAft>
              <a:buClr>
                <a:schemeClr val="dk1"/>
              </a:buClr>
              <a:buSzPts val="2520"/>
              <a:buChar char="–"/>
              <a:defRPr sz="2520"/>
            </a:lvl2pPr>
            <a:lvl3pPr marL="1371600" lvl="2" indent="-36576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160"/>
            </a:lvl3pPr>
            <a:lvl4pPr marL="1828800" lvl="3" indent="-350519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–"/>
              <a:defRPr sz="1920"/>
            </a:lvl4pPr>
            <a:lvl5pPr marL="2286000" lvl="4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»"/>
              <a:defRPr sz="1920"/>
            </a:lvl5pPr>
            <a:lvl6pPr marL="2743200" lvl="5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6pPr>
            <a:lvl7pPr marL="3200400" lvl="6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7pPr>
            <a:lvl8pPr marL="3657600" lvl="7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8pPr>
            <a:lvl9pPr marL="4114800" lvl="8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4191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1pPr>
            <a:lvl2pPr marL="914400" lvl="1" indent="-388619" algn="l">
              <a:spcBef>
                <a:spcPts val="504"/>
              </a:spcBef>
              <a:spcAft>
                <a:spcPts val="0"/>
              </a:spcAft>
              <a:buClr>
                <a:schemeClr val="dk1"/>
              </a:buClr>
              <a:buSzPts val="2520"/>
              <a:buChar char="–"/>
              <a:defRPr sz="2520"/>
            </a:lvl2pPr>
            <a:lvl3pPr marL="1371600" lvl="2" indent="-36576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160"/>
            </a:lvl3pPr>
            <a:lvl4pPr marL="1828800" lvl="3" indent="-350519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–"/>
              <a:defRPr sz="1920"/>
            </a:lvl4pPr>
            <a:lvl5pPr marL="2286000" lvl="4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»"/>
              <a:defRPr sz="1920"/>
            </a:lvl5pPr>
            <a:lvl6pPr marL="2743200" lvl="5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6pPr>
            <a:lvl7pPr marL="3200400" lvl="6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7pPr>
            <a:lvl8pPr marL="3657600" lvl="7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8pPr>
            <a:lvl9pPr marL="4114800" lvl="8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9pPr>
          </a:lstStyle>
          <a:p>
            <a:endParaRPr/>
          </a:p>
        </p:txBody>
      </p:sp>
      <p:sp>
        <p:nvSpPr>
          <p:cNvPr id="2" name="Google Shape;33;p8">
            <a:extLst>
              <a:ext uri="{FF2B5EF4-FFF2-40B4-BE49-F238E27FC236}">
                <a16:creationId xmlns:a16="http://schemas.microsoft.com/office/drawing/2014/main" id="{0F873A22-B656-B70D-AE94-2F4A1E02829F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34;p8">
            <a:extLst>
              <a:ext uri="{FF2B5EF4-FFF2-40B4-BE49-F238E27FC236}">
                <a16:creationId xmlns:a16="http://schemas.microsoft.com/office/drawing/2014/main" id="{7F472728-65B9-BEA8-E2AB-50A7502E2B8F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35;p8">
            <a:extLst>
              <a:ext uri="{FF2B5EF4-FFF2-40B4-BE49-F238E27FC236}">
                <a16:creationId xmlns:a16="http://schemas.microsoft.com/office/drawing/2014/main" id="{C4CC17D8-46D2-D015-B142-41A7C8CA2BF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631F808A-BE66-40C6-A28B-D1952CC78A5C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23704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1;p11">
            <a:extLst>
              <a:ext uri="{FF2B5EF4-FFF2-40B4-BE49-F238E27FC236}">
                <a16:creationId xmlns:a16="http://schemas.microsoft.com/office/drawing/2014/main" id="{B8D0276B-A5BA-701B-29D0-8A840E481603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52;p11">
            <a:extLst>
              <a:ext uri="{FF2B5EF4-FFF2-40B4-BE49-F238E27FC236}">
                <a16:creationId xmlns:a16="http://schemas.microsoft.com/office/drawing/2014/main" id="{2CA0BFC4-CB42-33F6-DD82-90444FE9E527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53;p11">
            <a:extLst>
              <a:ext uri="{FF2B5EF4-FFF2-40B4-BE49-F238E27FC236}">
                <a16:creationId xmlns:a16="http://schemas.microsoft.com/office/drawing/2014/main" id="{EFB5FE0E-85F5-D188-5D1D-0CF2891166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695F859B-F2B4-4294-AF96-B530928DD219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82653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title"/>
          </p:nvPr>
        </p:nvSpPr>
        <p:spPr>
          <a:xfrm>
            <a:off x="609602" y="273051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Calibri"/>
              <a:buNone/>
              <a:defRPr sz="216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4766736" y="273054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441960" algn="l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3360"/>
              <a:buChar char="•"/>
              <a:defRPr sz="3359"/>
            </a:lvl1pPr>
            <a:lvl2pPr marL="914400" lvl="1" indent="-4191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/>
            </a:lvl2pPr>
            <a:lvl3pPr marL="1371600" lvl="2" indent="-388619" algn="l">
              <a:spcBef>
                <a:spcPts val="504"/>
              </a:spcBef>
              <a:spcAft>
                <a:spcPts val="0"/>
              </a:spcAft>
              <a:buClr>
                <a:schemeClr val="dk1"/>
              </a:buClr>
              <a:buSzPts val="2520"/>
              <a:buChar char="•"/>
              <a:defRPr sz="2520"/>
            </a:lvl3pPr>
            <a:lvl4pPr marL="1828800" lvl="3" indent="-36576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–"/>
              <a:defRPr sz="2160"/>
            </a:lvl4pPr>
            <a:lvl5pPr marL="2286000" lvl="4" indent="-36576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»"/>
              <a:defRPr sz="2160"/>
            </a:lvl5pPr>
            <a:lvl6pPr marL="2743200" lvl="5" indent="-36576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160"/>
            </a:lvl6pPr>
            <a:lvl7pPr marL="3200400" lvl="6" indent="-36576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160"/>
            </a:lvl7pPr>
            <a:lvl8pPr marL="3657600" lvl="7" indent="-365759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160"/>
            </a:lvl8pPr>
            <a:lvl9pPr marL="4114800" lvl="8" indent="-365759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160"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2"/>
          </p:nvPr>
        </p:nvSpPr>
        <p:spPr>
          <a:xfrm>
            <a:off x="609602" y="1435103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228600" algn="l"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1pPr>
            <a:lvl2pPr marL="914400" lvl="1" indent="-228600" algn="l"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320"/>
              <a:buNone/>
              <a:defRPr sz="1320"/>
            </a:lvl2pPr>
            <a:lvl3pPr marL="1371600" lvl="2" indent="-22860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 sz="1080"/>
            </a:lvl3pPr>
            <a:lvl4pPr marL="1828800" lvl="3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4pPr>
            <a:lvl5pPr marL="2286000" lvl="4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5pPr>
            <a:lvl6pPr marL="2743200" lvl="5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6pPr>
            <a:lvl7pPr marL="3200400" lvl="6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7pPr>
            <a:lvl8pPr marL="3657600" lvl="7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8pPr>
            <a:lvl9pPr marL="4114800" lvl="8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9pPr>
          </a:lstStyle>
          <a:p>
            <a:endParaRPr/>
          </a:p>
        </p:txBody>
      </p:sp>
      <p:sp>
        <p:nvSpPr>
          <p:cNvPr id="2" name="Google Shape;58;p12">
            <a:extLst>
              <a:ext uri="{FF2B5EF4-FFF2-40B4-BE49-F238E27FC236}">
                <a16:creationId xmlns:a16="http://schemas.microsoft.com/office/drawing/2014/main" id="{78EB4BF1-BC07-9A40-4FD1-AD2C8E2A778A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59;p12">
            <a:extLst>
              <a:ext uri="{FF2B5EF4-FFF2-40B4-BE49-F238E27FC236}">
                <a16:creationId xmlns:a16="http://schemas.microsoft.com/office/drawing/2014/main" id="{1689CE93-5AD8-9DEA-6A9B-F428A0FB2A13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60;p12">
            <a:extLst>
              <a:ext uri="{FF2B5EF4-FFF2-40B4-BE49-F238E27FC236}">
                <a16:creationId xmlns:a16="http://schemas.microsoft.com/office/drawing/2014/main" id="{86AFF95E-0204-1B12-9DC7-506EB65C43F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B946C5B2-E8B8-4013-A7F1-46B158A9F482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61432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Calibri"/>
              <a:buNone/>
              <a:defRPr sz="216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228600" algn="l"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1pPr>
            <a:lvl2pPr marL="914400" lvl="1" indent="-228600" algn="l"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320"/>
              <a:buNone/>
              <a:defRPr sz="1320"/>
            </a:lvl2pPr>
            <a:lvl3pPr marL="1371600" lvl="2" indent="-22860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 sz="1080"/>
            </a:lvl3pPr>
            <a:lvl4pPr marL="1828800" lvl="3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4pPr>
            <a:lvl5pPr marL="2286000" lvl="4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5pPr>
            <a:lvl6pPr marL="2743200" lvl="5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6pPr>
            <a:lvl7pPr marL="3200400" lvl="6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7pPr>
            <a:lvl8pPr marL="3657600" lvl="7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8pPr>
            <a:lvl9pPr marL="4114800" lvl="8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9pPr>
          </a:lstStyle>
          <a:p>
            <a:endParaRPr/>
          </a:p>
        </p:txBody>
      </p:sp>
      <p:sp>
        <p:nvSpPr>
          <p:cNvPr id="2" name="Google Shape;65;p13">
            <a:extLst>
              <a:ext uri="{FF2B5EF4-FFF2-40B4-BE49-F238E27FC236}">
                <a16:creationId xmlns:a16="http://schemas.microsoft.com/office/drawing/2014/main" id="{6830560B-EC46-0D2D-393A-2FE48266FD45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66;p13">
            <a:extLst>
              <a:ext uri="{FF2B5EF4-FFF2-40B4-BE49-F238E27FC236}">
                <a16:creationId xmlns:a16="http://schemas.microsoft.com/office/drawing/2014/main" id="{C8DB439E-052B-358D-1FA5-E685A6392079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67;p13">
            <a:extLst>
              <a:ext uri="{FF2B5EF4-FFF2-40B4-BE49-F238E27FC236}">
                <a16:creationId xmlns:a16="http://schemas.microsoft.com/office/drawing/2014/main" id="{10608590-4128-59A2-58E9-A09775FEF5A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3E1E7C7B-C7D3-419A-A00C-6260B9E8BA37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31348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 rot="5400000">
            <a:off x="3833020" y="-1623218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" name="Google Shape;71;p14">
            <a:extLst>
              <a:ext uri="{FF2B5EF4-FFF2-40B4-BE49-F238E27FC236}">
                <a16:creationId xmlns:a16="http://schemas.microsoft.com/office/drawing/2014/main" id="{B9A4786C-67EA-6C04-CA3D-F992D59290ED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72;p14">
            <a:extLst>
              <a:ext uri="{FF2B5EF4-FFF2-40B4-BE49-F238E27FC236}">
                <a16:creationId xmlns:a16="http://schemas.microsoft.com/office/drawing/2014/main" id="{2AA6D83F-AFD4-54A0-CD63-BAB24C5CAACA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73;p14">
            <a:extLst>
              <a:ext uri="{FF2B5EF4-FFF2-40B4-BE49-F238E27FC236}">
                <a16:creationId xmlns:a16="http://schemas.microsoft.com/office/drawing/2014/main" id="{0762581D-3ED7-3FA0-E761-039876C13F4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456F98DD-0713-4981-BE72-6777F706CC00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1630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 rot="5400000">
            <a:off x="7285039" y="1828803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 rot="5400000">
            <a:off x="1697039" y="-812797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" name="Google Shape;77;p15">
            <a:extLst>
              <a:ext uri="{FF2B5EF4-FFF2-40B4-BE49-F238E27FC236}">
                <a16:creationId xmlns:a16="http://schemas.microsoft.com/office/drawing/2014/main" id="{17DA1089-C8A2-E22B-F7F8-36C6B7096E3C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78;p15">
            <a:extLst>
              <a:ext uri="{FF2B5EF4-FFF2-40B4-BE49-F238E27FC236}">
                <a16:creationId xmlns:a16="http://schemas.microsoft.com/office/drawing/2014/main" id="{420D58EF-0EAF-56BB-8E42-CE9DCE9BC03A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79;p15">
            <a:extLst>
              <a:ext uri="{FF2B5EF4-FFF2-40B4-BE49-F238E27FC236}">
                <a16:creationId xmlns:a16="http://schemas.microsoft.com/office/drawing/2014/main" id="{D29183DB-5A01-7B98-BB1F-F72734E3D48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7A754393-AC14-454F-A816-D59A145642EC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50416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4D44B-C9F2-4BB6-95DD-9EC4312F87A8}" type="datetimeFigureOut">
              <a:rPr lang="en-IN" smtClean="0"/>
              <a:t>11-11-2024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FFC8E-86B8-4915-B611-AC24C4A73F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9139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801D7-1939-0553-5E67-A22FC28FB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87D29A-0C92-4523-9896-D9652EC576B2}" type="datetimeFigureOut">
              <a:rPr lang="en-US"/>
              <a:pPr>
                <a:defRPr/>
              </a:pPr>
              <a:t>11/11/2024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C8B85-1B14-EE11-13F3-127FED42A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23CF1-EBBD-A551-2A94-5F2759A6C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5D0544-02C6-4C17-909A-13488D02DF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1893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CEC3E-474D-98B2-3DD8-0EC2FF855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420673-274D-4247-8161-F61D3918377A}" type="datetimeFigureOut">
              <a:rPr lang="en-US"/>
              <a:pPr>
                <a:defRPr/>
              </a:pPr>
              <a:t>11/11/2024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8E6C9-CE10-54A4-6BF2-3C3035944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4E9F0-4F49-EB73-7BA3-253B9F8DD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455397-1D80-4F70-B204-8003AEC844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7019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F3347DC-8727-FA52-4FB3-EE5F56087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45F1D-49E8-4AA5-A8D5-1F2A72032E7E}" type="datetimeFigureOut">
              <a:rPr lang="en-US"/>
              <a:pPr>
                <a:defRPr/>
              </a:pPr>
              <a:t>11/11/2024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8464574-2B9D-B193-E3D1-685B45C97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814629F-CF96-8490-DD5A-8503BD831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21FACD-FEE9-420D-9319-52C846BCA4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130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EACE3BD-2A0C-3143-4897-C3B07CFE6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843E46-4A0A-4700-BB68-A713045AC50C}" type="datetimeFigureOut">
              <a:rPr lang="en-US"/>
              <a:pPr>
                <a:defRPr/>
              </a:pPr>
              <a:t>11/11/2024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446A335-4366-4386-F3DB-BFBE5534B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B8C4C4E-AAC8-42C6-1613-DD4D6B7E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39C8EB-1648-4CB3-B1E5-AF02A07CFF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2829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63E63F7-92CB-461C-9F5A-288ECCB5A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426748-7D61-4F99-BCB5-561B2FE29A7C}" type="datetimeFigureOut">
              <a:rPr lang="en-US"/>
              <a:pPr>
                <a:defRPr/>
              </a:pPr>
              <a:t>11/11/2024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E55E5BB-53D1-4D75-2095-0BE40C81A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0F9A2BE-1BD1-1D98-0C9B-04ECC3239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382E88-B8D5-4CC6-A63E-A393B6012B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0443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1534290-0A37-B6B5-FECC-D8098B248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A8F073-1C86-4EAE-8379-A2D7EC9CB060}" type="datetimeFigureOut">
              <a:rPr lang="en-US"/>
              <a:pPr>
                <a:defRPr/>
              </a:pPr>
              <a:t>11/11/2024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D5B8E33-EEE4-B14A-5DD7-9AB6B8B7F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5030C33-B194-8041-4198-76B96221D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C356E0-C946-47CA-89DE-E46AEC7150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726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6AE7F19-7B8D-7C13-C65A-C0B9FB1F0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A07218-745A-4FC1-A09B-6783154A3601}" type="datetimeFigureOut">
              <a:rPr lang="en-US"/>
              <a:pPr>
                <a:defRPr/>
              </a:pPr>
              <a:t>11/11/2024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242A6CA-9380-BC38-7749-26166894E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A137C3C-1528-39A5-2D44-3E37D4E29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EF6067-6868-471D-89D0-31576D514FC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3517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9061425-9B74-76D6-1FE8-DA3A496DD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B1DA97-5C18-459E-9042-212CCF63C04F}" type="datetimeFigureOut">
              <a:rPr lang="en-US"/>
              <a:pPr>
                <a:defRPr/>
              </a:pPr>
              <a:t>11/11/2024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CD01D3-2325-A61A-CE46-FC100BAE7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2CFFE4B-DD12-E0F2-761A-99A133B97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6BADD7-0AAB-4DF4-A47E-DEFC59C867B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1916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705FE634-3DDB-58D6-B65B-BE2DECE51D2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D0AB312F-655A-B928-C716-7B725F4CBFA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1B2B1-EA7F-E5F9-DD89-79D9DBE92C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E4D4F82-FCE3-45D0-9DA8-4EAC396B1C73}" type="datetimeFigureOut">
              <a:rPr lang="en-US"/>
              <a:pPr>
                <a:defRPr/>
              </a:pPr>
              <a:t>11/11/2024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1376E-95ED-9CAB-4DDF-2479CA0914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489FE-5D9F-0550-7A9D-3F8704A2B1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B1F2F54-862E-40C7-885D-8EBAC84A39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1251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>
            <a:extLst>
              <a:ext uri="{FF2B5EF4-FFF2-40B4-BE49-F238E27FC236}">
                <a16:creationId xmlns:a16="http://schemas.microsoft.com/office/drawing/2014/main" id="{EFE614AC-EC4A-B4E4-7ACC-6E26956314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40500" rIns="81025" bIns="405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80"/>
              <a:buFont typeface="Calibri"/>
              <a:buNone/>
              <a:defRPr sz="46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">
            <a:extLst>
              <a:ext uri="{FF2B5EF4-FFF2-40B4-BE49-F238E27FC236}">
                <a16:creationId xmlns:a16="http://schemas.microsoft.com/office/drawing/2014/main" id="{7F8325A5-9F04-4697-D767-81F7DC3A26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40500" rIns="81025" bIns="40500" anchor="t" anchorCtr="0">
            <a:normAutofit/>
          </a:bodyPr>
          <a:lstStyle>
            <a:lvl1pPr marL="457200" marR="0" lvl="0" indent="-441960" algn="l" rtl="0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3360"/>
              <a:buFont typeface="Arial"/>
              <a:buChar char="•"/>
              <a:defRPr sz="33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191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–"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8619" algn="l" rtl="0">
              <a:spcBef>
                <a:spcPts val="504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Char char="•"/>
              <a:defRPr sz="25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65760" algn="l" rtl="0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65760" algn="l" rtl="0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65760" algn="l" rtl="0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65760" algn="l" rtl="0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65759" algn="l" rtl="0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65759" algn="l" rtl="0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">
            <a:extLst>
              <a:ext uri="{FF2B5EF4-FFF2-40B4-BE49-F238E27FC236}">
                <a16:creationId xmlns:a16="http://schemas.microsoft.com/office/drawing/2014/main" id="{F6EFBDA3-C7EA-130B-3318-E5BCC90F082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40500" rIns="81025" bIns="405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20" b="0" i="0" u="none" strike="noStrike" kern="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9" name="Google Shape;9;p4">
            <a:extLst>
              <a:ext uri="{FF2B5EF4-FFF2-40B4-BE49-F238E27FC236}">
                <a16:creationId xmlns:a16="http://schemas.microsoft.com/office/drawing/2014/main" id="{87A4DB0D-33F7-1C38-286C-F33035BD1509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40500" rIns="81025" bIns="405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20" b="0" i="0" u="none" strike="noStrike" kern="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0" name="Google Shape;10;p4">
            <a:extLst>
              <a:ext uri="{FF2B5EF4-FFF2-40B4-BE49-F238E27FC236}">
                <a16:creationId xmlns:a16="http://schemas.microsoft.com/office/drawing/2014/main" id="{093857D4-A9C7-C39D-5327-36B1215EEB6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40500" rIns="81025" bIns="405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000000"/>
              </a:buClr>
              <a:buFont typeface="Arial"/>
              <a:buNone/>
              <a:defRPr sz="1320" b="0" i="0" u="none" strike="noStrike" kern="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/>
            </a:pPr>
            <a:fld id="{EB1CB48F-56D5-4B48-AE23-5667BEA3CB19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643692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57580" y="597535"/>
            <a:ext cx="10953115" cy="2253615"/>
          </a:xfrm>
          <a:effectLst>
            <a:outerShdw dist="63500" sx="1000" sy="1000" algn="ctr" rotWithShape="0">
              <a:schemeClr val="accent2">
                <a:lumMod val="50000"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(21CC505PC)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</a:br>
            <a:r>
              <a:rPr kumimoji="0" lang="en-US" sz="2800" b="0" i="0" u="none" strike="noStrike" kern="1200" cap="none" spc="0" normalizeH="0" baseline="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ea typeface="+mn-ea"/>
                <a:cs typeface="+mn-cs"/>
                <a:sym typeface="+mn-ea"/>
              </a:rPr>
              <a:t>SOFTWARE ENGINEERING LAB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03225" y="2979420"/>
            <a:ext cx="11456987" cy="3192145"/>
          </a:xfrm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>
                <a:solidFill>
                  <a:srgbClr val="002060"/>
                </a:solidFill>
                <a:latin typeface="Arial Black" panose="020B0A04020102020204" pitchFamily="34" charset="0"/>
              </a:rPr>
              <a:t>LAB EXERCISE - 6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 pitchFamily="34" charset="0"/>
              </a:rPr>
              <a:t>CONTINUOUS INTEGRATION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 pitchFamily="34" charset="0"/>
              </a:rPr>
              <a:t> TOOLS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TOPIC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BUILDING THE CI/CD FREESTYLE PIPELINE USING JENKINS FOR MAVEN WEB PROJECT WITH POLL SCM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BY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grpSp>
        <p:nvGrpSpPr>
          <p:cNvPr id="2052" name="Group 14"/>
          <p:cNvGrpSpPr/>
          <p:nvPr/>
        </p:nvGrpSpPr>
        <p:grpSpPr>
          <a:xfrm>
            <a:off x="403225" y="61913"/>
            <a:ext cx="11456988" cy="1116012"/>
            <a:chOff x="376972" y="40036"/>
            <a:chExt cx="11456149" cy="111615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70123" y="40036"/>
              <a:ext cx="1069848" cy="86994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972" y="83215"/>
              <a:ext cx="1069848" cy="74403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2289" y="83214"/>
              <a:ext cx="1069848" cy="77156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Rectangle 8"/>
            <p:cNvSpPr/>
            <p:nvPr/>
          </p:nvSpPr>
          <p:spPr>
            <a:xfrm>
              <a:off x="448405" y="905335"/>
              <a:ext cx="1904860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UPPAL CAMPUS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89920" y="902160"/>
              <a:ext cx="1903274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NARAYANGUDA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/>
            <a:srcRect l="7635" t="13601" r="2078" b="14170"/>
            <a:stretch>
              <a:fillRect/>
            </a:stretch>
          </p:blipFill>
          <p:spPr>
            <a:xfrm>
              <a:off x="10346348" y="46291"/>
              <a:ext cx="1069848" cy="85588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2" name="Rectangle 11"/>
            <p:cNvSpPr/>
            <p:nvPr/>
          </p:nvSpPr>
          <p:spPr>
            <a:xfrm>
              <a:off x="9929847" y="902160"/>
              <a:ext cx="1903274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IBRAHIMPATNAM</a:t>
              </a:r>
            </a:p>
          </p:txBody>
        </p:sp>
      </p:grpSp>
      <p:sp>
        <p:nvSpPr>
          <p:cNvPr id="16" name="Subtitle 4"/>
          <p:cNvSpPr txBox="1"/>
          <p:nvPr/>
        </p:nvSpPr>
        <p:spPr>
          <a:xfrm>
            <a:off x="1822926" y="5485130"/>
            <a:ext cx="8690610" cy="13728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B MADHURIKA(Ph.D.)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Assistant Professor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</a:t>
            </a:r>
            <a:r>
              <a:rPr lang="en-US" sz="2000" dirty="0">
                <a:solidFill>
                  <a:srgbClr val="002060"/>
                </a:solidFill>
                <a:latin typeface="Arial Black" panose="020B0A04020102020204" pitchFamily="34" charset="0"/>
              </a:rPr>
              <a:t>CSE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75650-1A5E-402B-8BFE-6DBBD186F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1BAFA-25A4-4AA5-A88A-6B5B0D659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197E47-314E-402E-8F73-EF00F03B0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898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5E0E0-40D6-4ECB-A148-C24356648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D274E-9CA7-4C9F-9A38-CD6B4A43D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24BE3B-BFCE-4FDE-BEB2-3228FEE2B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00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EDFA9-AF76-47A4-AFA4-79BBFF057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A3EAE-1429-4586-974D-F51EA76B6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35014E-8341-4230-AC9E-EC1FC8C39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33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F9904-F41B-4750-AAAC-DF303D5C5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D80FE-C64D-4E48-B2E8-621326EA2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384631-7F91-4D11-8814-4539C4C96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11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387C-8830-49C9-916E-C1168E607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65EF6-F5D6-492B-9112-5B01BCA1A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DCE166-693B-4DE8-8CA0-A50437119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31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79537-8365-437E-A247-6B2AEF0FE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B2A35-972A-46BC-B758-5F3B74235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1477F-5F40-4234-8280-43BC61FCB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519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1A663-774D-4506-95E6-7AEE44E9E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FFD73-9C11-40C5-BEB4-9AAAB49E3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2CC05D-EE42-4C7E-BC5D-F2329E97A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13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1E4E5-81ED-44F8-AFF7-3BA87463C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15CA4-1926-4EE7-AE12-E561A2514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6C5A1E-476A-4F45-90D7-3FCC5FACF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921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83F3-7AD4-408D-8457-9713FC0B1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BAE0A-FF73-437A-93E7-B156F3A6F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318CD9-55C5-476C-B5D1-41B962E71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49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A45AA-2B39-443E-9BC7-72677847E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0D156-4618-403F-8C0B-A8252D290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671B83-667E-45E4-919F-F308B7626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85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4C2011-CB98-AFD9-F4E2-001DA0B74FF5}"/>
              </a:ext>
            </a:extLst>
          </p:cNvPr>
          <p:cNvSpPr txBox="1">
            <a:spLocks/>
          </p:cNvSpPr>
          <p:nvPr/>
        </p:nvSpPr>
        <p:spPr>
          <a:xfrm>
            <a:off x="1717675" y="2986088"/>
            <a:ext cx="8756650" cy="14700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SOFTWARE ENGINEERING LAB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(21CC505PC)</a:t>
            </a:r>
            <a:endParaRPr kumimoji="0" lang="en-IN" sz="36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B2759EB-3A1F-0019-5640-C12C58EEFBB0}"/>
              </a:ext>
            </a:extLst>
          </p:cNvPr>
          <p:cNvSpPr txBox="1">
            <a:spLocks/>
          </p:cNvSpPr>
          <p:nvPr/>
        </p:nvSpPr>
        <p:spPr>
          <a:xfrm>
            <a:off x="2895600" y="4298950"/>
            <a:ext cx="6400800" cy="20637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BY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MADHURIKA BUDARAJU(Ph.D.)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ASSISTANT PROFESSOR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KMIT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29139-91B2-4B9F-B6F7-9E4CE7407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FDD72-DA3F-4F1C-A343-5F7D3A8A5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00E32D-3E5D-48F9-928C-541F58F5C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43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66E6C-0659-4A7D-9313-7E141C6FB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8DF27-27CB-40E4-911B-5E35CB9D9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32FA3-AA21-4113-AA6D-44EF76E94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194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D2FDD-212B-45E8-9277-C9CDFBF7B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CF1C7-BC81-42AF-9F1C-7B84129BC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D7265B-0A4C-4825-971E-3A1E0EC72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557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A3DC6-1C01-4F2A-853F-5766CD223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CEBF2-0A87-4BD1-B4C7-E1A7AC853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E468E6-EF47-435B-A47A-D71C87F72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94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B229C-D47F-4F0C-BC48-6999C9384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73A2C-0A17-4639-9445-A5F92A409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B3CE78-C356-43F9-A28C-4FDA42DE0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75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1E8BD-8730-4D7B-B46A-B82179E07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08AEA-8EA6-4638-903C-D1483468C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6EAA50-E553-4CC4-8B42-1A380FC8D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93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00C14-0ADC-4165-BDA1-98B7B0AC6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C2E10-6A97-4725-83AC-671E52B43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440CE-33FC-4295-9B04-570927D77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227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62125-6DDC-49C5-8221-5FE387C46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F4484-D072-46A4-8C7B-E9291E703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B4AAEA-02BF-4746-B244-82AE12ED1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83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B8422-BCCB-48C0-80BB-644925172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D2F50-21B7-4866-81DF-E65A7C9AE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5FD284-D119-4C29-95F5-8FEF50FC8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85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D53DA-7804-407C-9F03-B3B628FE6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383A8-99A2-4746-9CE3-1B787DFD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039ED8-BFE9-4422-87B6-98A2B95ED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17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975737-007F-C2C8-DBA3-D03A6914E5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78" t="19641" r="7822" b="11827"/>
          <a:stretch/>
        </p:blipFill>
        <p:spPr>
          <a:xfrm>
            <a:off x="574517" y="1100990"/>
            <a:ext cx="11116038" cy="484752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BBBF9-DD2A-474C-8305-31C7646CC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EAF4-EECE-432D-8E34-EEDA6E34F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45C3A7-B83D-4FDD-B51C-EDC001A45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10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E2850-4090-4961-8A77-8A8D657F5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B9933-5C73-433D-8DBD-F138D289A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26F7EE-192D-4C3A-980D-8568947AF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9630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65097-016F-4AB6-83D3-CEAD939B4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9E112-68BC-49F1-A5F8-DA79D2C64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ED2416-1CAF-4A85-B838-8C036F7F2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54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BC2EC-71A2-4004-9E05-20B6B1BC7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6D92A-8389-4713-9636-E013F67E4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4BDC92-477C-49F6-B6E2-3681849C9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73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B57FB-551E-4A64-8447-156D54590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38215-1C64-44CD-B347-DFE2EB8CB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2F55E6-A78E-45C4-9B56-6C33BBCB9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704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7A76B-43A3-4773-B780-A277B374D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FB353-B215-499B-9DC0-683F4F6D1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F089BE-13B3-43D5-B08C-59D31EB2A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3449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ED4D4-4590-400D-A93C-AD2FE2B1E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BBE4F-4EAB-43F7-B94C-E6C9F9907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CA04C8-3322-4BE7-BDA9-697B4D016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0412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819D1-547D-4D42-BCDE-E5596F2FC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B594D-7B8C-4326-9EB3-F8D279857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39FFD5-C539-447F-9AEF-54488A3D5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0520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8F6AE-F78D-40F5-BABC-8021BFD01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DFEF7-DDD3-46ED-A458-75598A164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5AB14F-771D-4BBF-B48E-8A8932D3F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357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99714-F3D3-4AD9-AE16-D4D4DBBA7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2175F-C1A0-4494-8CE7-F4663AF9C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917849-2305-4593-90E0-FF19A6074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24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F9FB3-D6FA-4D10-A9A4-ADE5EECAF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57EA6-99E7-4B05-A676-6C233EF1F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94C8CE-3FAD-45F7-87D0-46D0B0CB1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15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BAB51-7BB8-4A05-A8A0-8FA4721A1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7E5DE-7875-48AC-8046-A6DA65E36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AEF27B-9A93-445E-887F-38140E98C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47E6-9B80-4243-B0AC-66681293C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D64F3-C68C-4B5B-84B6-C577943D2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1B8213-51D4-4D66-A81F-427BDFC44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38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A59A7-75E8-47A7-99EE-29C867835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B1FBD-4FE7-42E0-9E10-3240E965F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84DA67-07B9-4261-AB1B-7C37BC223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37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6C2D2-2345-4DCD-876A-63F7C2081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B3883-BBAC-4998-89E2-AC6A4F205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FE55CE-EBB2-4A26-998B-2601244F1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433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7E2F6-0EDF-0E8C-5F47-96C9985B5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FEC5E-152E-F59F-1C3C-233F02947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616DA-613D-8547-72F5-6FFD91F9B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543114-548A-2125-1E4C-7E8C44359A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252" b="5325"/>
          <a:stretch/>
        </p:blipFill>
        <p:spPr>
          <a:xfrm>
            <a:off x="0" y="365126"/>
            <a:ext cx="12192000" cy="631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440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14419-99C0-4FCA-AAD6-4DFFC3A5D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FDB7F-4CDB-4407-B633-FFB784DF1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C91524-11CF-4FBA-A330-E8BB229F3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0277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3525</TotalTime>
  <Words>69</Words>
  <Application>Microsoft Office PowerPoint</Application>
  <PresentationFormat>Widescreen</PresentationFormat>
  <Paragraphs>25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Arial Black</vt:lpstr>
      <vt:lpstr>Calibri</vt:lpstr>
      <vt:lpstr>Calibri Light</vt:lpstr>
      <vt:lpstr>Times New Roman</vt:lpstr>
      <vt:lpstr>1_Office Theme</vt:lpstr>
      <vt:lpstr>2_Office Theme</vt:lpstr>
      <vt:lpstr>(21CC505PC)  SOFTWARE ENGINEERING LAB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(21DM601PC)    COMPUTER NETWORKS</dc:title>
  <dc:creator>Arshiya Begum</dc:creator>
  <cp:lastModifiedBy>Madhu Budaraju</cp:lastModifiedBy>
  <cp:revision>61</cp:revision>
  <dcterms:created xsi:type="dcterms:W3CDTF">2024-05-06T05:52:36Z</dcterms:created>
  <dcterms:modified xsi:type="dcterms:W3CDTF">2024-11-10T19:13:04Z</dcterms:modified>
</cp:coreProperties>
</file>